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44" r:id="rId1"/>
  </p:sldMasterIdLst>
  <p:notesMasterIdLst>
    <p:notesMasterId r:id="rId8"/>
  </p:notesMasterIdLst>
  <p:sldIdLst>
    <p:sldId id="256" r:id="rId2"/>
    <p:sldId id="289" r:id="rId3"/>
    <p:sldId id="291" r:id="rId4"/>
    <p:sldId id="296" r:id="rId5"/>
    <p:sldId id="295" r:id="rId6"/>
    <p:sldId id="294" r:id="rId7"/>
  </p:sldIdLst>
  <p:sldSz cx="12192000" cy="6858000"/>
  <p:notesSz cx="6858000" cy="9144000"/>
  <p:embeddedFontLst>
    <p:embeddedFont>
      <p:font typeface="HY견고딕" panose="02030600000101010101" pitchFamily="18" charset="-127"/>
      <p:regular r:id="rId9"/>
    </p:embeddedFont>
    <p:embeddedFont>
      <p:font typeface="Calibri Light" panose="020F0302020204030204" pitchFamily="34" charset="0"/>
      <p:regular r:id="rId10"/>
      <p:italic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휴먼둥근헤드라인" panose="02030504000101010101" pitchFamily="18" charset="-127"/>
      <p:regular r:id="rId16"/>
    </p:embeddedFont>
    <p:embeddedFont>
      <p:font typeface="맑은 고딕" panose="020B0503020000020004" pitchFamily="50" charset="-127"/>
      <p:regular r:id="rId17"/>
      <p:bold r:id="rId18"/>
    </p:embeddedFont>
  </p:embeddedFontLst>
  <p:defaultTextStyle>
    <a:defPPr>
      <a:defRPr lang="ko-KR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5pPr>
    <a:lvl6pPr marL="2286000" algn="l" defTabSz="914400" rtl="0" eaLnBrk="1" latinLnBrk="1" hangingPunct="1"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6pPr>
    <a:lvl7pPr marL="2743200" algn="l" defTabSz="914400" rtl="0" eaLnBrk="1" latinLnBrk="1" hangingPunct="1"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7pPr>
    <a:lvl8pPr marL="3200400" algn="l" defTabSz="914400" rtl="0" eaLnBrk="1" latinLnBrk="1" hangingPunct="1"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8pPr>
    <a:lvl9pPr marL="3657600" algn="l" defTabSz="914400" rtl="0" eaLnBrk="1" latinLnBrk="1" hangingPunct="1"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orient="horz" pos="2273" userDrawn="1">
          <p15:clr>
            <a:srgbClr val="A4A3A4"/>
          </p15:clr>
        </p15:guide>
        <p15:guide id="4" orient="horz" pos="236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39597"/>
    <a:srgbClr val="E41A00"/>
    <a:srgbClr val="F5DF4D"/>
    <a:srgbClr val="F2F2F2"/>
    <a:srgbClr val="0165B2"/>
    <a:srgbClr val="445569"/>
    <a:srgbClr val="1F4E79"/>
    <a:srgbClr val="D9D9D9"/>
    <a:srgbClr val="FE431E"/>
    <a:srgbClr val="8781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74C1A8A3-306A-4EB7-A6B1-4F7E0EB9C5D6}" styleName="보통 스타일 3 - 강조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밝은 스타일 2 - 강조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8D230F3-CF80-4859-8CE7-A43EE81993B5}" styleName="밝은 스타일 1 - 강조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16D9F66E-5EB9-4882-86FB-DCBF35E3C3E4}" styleName="보통 스타일 4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BDBED569-4797-4DF1-A0F4-6AAB3CD982D8}" styleName="밝은 스타일 3 - 강조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8EC20E35-A176-4012-BC5E-935CFFF8708E}" styleName="보통 스타일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225" autoAdjust="0"/>
    <p:restoredTop sz="94660"/>
  </p:normalViewPr>
  <p:slideViewPr>
    <p:cSldViewPr>
      <p:cViewPr varScale="1">
        <p:scale>
          <a:sx n="86" d="100"/>
          <a:sy n="86" d="100"/>
        </p:scale>
        <p:origin x="96" y="90"/>
      </p:cViewPr>
      <p:guideLst>
        <p:guide orient="horz" pos="2160"/>
        <p:guide pos="3840"/>
        <p:guide orient="horz" pos="2273"/>
        <p:guide orient="horz" pos="236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6" d="100"/>
          <a:sy n="86" d="100"/>
        </p:scale>
        <p:origin x="3864" y="108"/>
      </p:cViewPr>
      <p:guideLst/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jp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F4B13090-954C-42B8-9E26-10AE906BFE1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CB5573C-C310-4726-9454-5731CB3903B1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0B23E853-DAFB-42BA-8E42-DDF83CF398B2}" type="datetimeFigureOut">
              <a:rPr lang="ko-KR" altLang="en-US"/>
              <a:pPr>
                <a:defRPr/>
              </a:pPr>
              <a:t>2021-11-29</a:t>
            </a:fld>
            <a:endParaRPr lang="ko-KR" altLang="en-US"/>
          </a:p>
        </p:txBody>
      </p:sp>
      <p:sp>
        <p:nvSpPr>
          <p:cNvPr id="4" name="슬라이드 이미지 개체 틀 3">
            <a:extLst>
              <a:ext uri="{FF2B5EF4-FFF2-40B4-BE49-F238E27FC236}">
                <a16:creationId xmlns:a16="http://schemas.microsoft.com/office/drawing/2014/main" id="{FD22152C-1816-43C7-B775-5E35B9F1B46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 noProof="0"/>
          </a:p>
        </p:txBody>
      </p:sp>
      <p:sp>
        <p:nvSpPr>
          <p:cNvPr id="5" name="슬라이드 노트 개체 틀 4">
            <a:extLst>
              <a:ext uri="{FF2B5EF4-FFF2-40B4-BE49-F238E27FC236}">
                <a16:creationId xmlns:a16="http://schemas.microsoft.com/office/drawing/2014/main" id="{0B8D62B9-6FD8-43F2-9E77-9978E5CE90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noProof="0"/>
              <a:t>마스터 텍스트 스타일 편집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097EA6A-DFF3-4031-B2DB-B8F0C59EF5B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3483748-CC11-4FD5-9189-939F4063704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22D6D723-6FAE-4977-A65A-290E950EFE4D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716531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2D6D723-6FAE-4977-A65A-290E950EFE4D}" type="slidenum">
              <a:rPr lang="ko-KR" altLang="en-US" smtClean="0"/>
              <a:pPr>
                <a:defRPr/>
              </a:pPr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16096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365A99C7-F13B-47D8-B5BD-38E6F0CB361D}"/>
              </a:ext>
            </a:extLst>
          </p:cNvPr>
          <p:cNvSpPr/>
          <p:nvPr userDrawn="1"/>
        </p:nvSpPr>
        <p:spPr>
          <a:xfrm rot="5400000" flipH="1" flipV="1">
            <a:off x="11796713" y="6462713"/>
            <a:ext cx="334962" cy="455612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67128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4C9F9D85-245D-487B-9B00-88B0B539706D}"/>
              </a:ext>
            </a:extLst>
          </p:cNvPr>
          <p:cNvSpPr/>
          <p:nvPr userDrawn="1"/>
        </p:nvSpPr>
        <p:spPr>
          <a:xfrm rot="5400000" flipH="1" flipV="1">
            <a:off x="11796713" y="6462713"/>
            <a:ext cx="334962" cy="455612"/>
          </a:xfrm>
          <a:prstGeom prst="rtTriangle">
            <a:avLst/>
          </a:prstGeom>
          <a:solidFill>
            <a:srgbClr val="4455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88990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5D9AA456-0B6B-4E73-B0F7-E7ED14FCE978}"/>
              </a:ext>
            </a:extLst>
          </p:cNvPr>
          <p:cNvSpPr/>
          <p:nvPr userDrawn="1"/>
        </p:nvSpPr>
        <p:spPr>
          <a:xfrm rot="5400000" flipH="1" flipV="1">
            <a:off x="11796713" y="6462713"/>
            <a:ext cx="334962" cy="455612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07127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각 삼각형 7">
            <a:extLst>
              <a:ext uri="{FF2B5EF4-FFF2-40B4-BE49-F238E27FC236}">
                <a16:creationId xmlns:a16="http://schemas.microsoft.com/office/drawing/2014/main" id="{79EBF7CE-BBD8-4458-A8ED-6DB61D7612E5}"/>
              </a:ext>
            </a:extLst>
          </p:cNvPr>
          <p:cNvSpPr/>
          <p:nvPr userDrawn="1"/>
        </p:nvSpPr>
        <p:spPr>
          <a:xfrm rot="5400000" flipH="1" flipV="1">
            <a:off x="11796713" y="6462713"/>
            <a:ext cx="334962" cy="455612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21" r:id="rId1"/>
    <p:sldLayoutId id="2147483822" r:id="rId2"/>
    <p:sldLayoutId id="2147483823" r:id="rId3"/>
  </p:sldLayoutIdLst>
  <p:timing>
    <p:tnLst>
      <p:par>
        <p:cTn id="1" dur="indefinite" restart="never" nodeType="tmRoot"/>
      </p:par>
    </p:tnLst>
  </p:timing>
  <p:txStyles>
    <p:titleStyle>
      <a:lvl1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2pPr>
      <a:lvl3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3pPr>
      <a:lvl4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4pPr>
      <a:lvl5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5pPr>
      <a:lvl6pPr marL="4572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6pPr>
      <a:lvl7pPr marL="9144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7pPr>
      <a:lvl8pPr marL="13716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8pPr>
      <a:lvl9pPr marL="18288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9pPr>
    </p:titleStyle>
    <p:bodyStyle>
      <a:lvl1pPr marL="228600" indent="-228600" algn="l" rtl="0" eaLnBrk="0" fontAlgn="base" latinLnBrk="1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4A0F72E-1949-4219-AC42-014A834BDE88}"/>
              </a:ext>
            </a:extLst>
          </p:cNvPr>
          <p:cNvSpPr txBox="1"/>
          <p:nvPr/>
        </p:nvSpPr>
        <p:spPr>
          <a:xfrm>
            <a:off x="6708068" y="4149070"/>
            <a:ext cx="5158567" cy="482633"/>
          </a:xfrm>
          <a:prstGeom prst="rect">
            <a:avLst/>
          </a:prstGeom>
          <a:noFill/>
        </p:spPr>
        <p:txBody>
          <a:bodyPr tIns="0" bIns="0">
            <a:spAutoFit/>
          </a:bodyPr>
          <a:lstStyle/>
          <a:p>
            <a:pPr algn="r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  </a:t>
            </a:r>
            <a:endParaRPr lang="en-US" altLang="ko-KR" sz="2400" b="1" dirty="0" smtClean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" y="1579670"/>
            <a:ext cx="12191999" cy="2190904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939597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99780" y="1777766"/>
            <a:ext cx="28718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</a:rPr>
              <a:t>교육기관</a:t>
            </a:r>
            <a:r>
              <a:rPr lang="en-US" altLang="ko-KR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</a:rPr>
              <a:t>:</a:t>
            </a:r>
            <a:r>
              <a:rPr lang="ko-KR" alt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</a:rPr>
              <a:t>영진직업전문학교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8" name="Rectangle 10"/>
          <p:cNvSpPr>
            <a:spLocks noChangeArrowheads="1"/>
          </p:cNvSpPr>
          <p:nvPr/>
        </p:nvSpPr>
        <p:spPr bwMode="auto">
          <a:xfrm>
            <a:off x="10859084" y="-40947"/>
            <a:ext cx="8851785" cy="2860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6C535B9-0206-4933-B3A2-FC73A8BF1A8F}"/>
              </a:ext>
            </a:extLst>
          </p:cNvPr>
          <p:cNvSpPr txBox="1"/>
          <p:nvPr/>
        </p:nvSpPr>
        <p:spPr>
          <a:xfrm>
            <a:off x="4927201" y="2365139"/>
            <a:ext cx="6768752" cy="615553"/>
          </a:xfrm>
          <a:prstGeom prst="rect">
            <a:avLst/>
          </a:prstGeom>
          <a:noFill/>
        </p:spPr>
        <p:txBody>
          <a:bodyPr wrap="square" tIns="0" bIns="0">
            <a:spAutoFit/>
          </a:bodyPr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4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예외 처리</a:t>
            </a:r>
            <a:r>
              <a:rPr lang="en-US" altLang="ko-KR" sz="4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			-</a:t>
            </a:r>
            <a:r>
              <a:rPr lang="ko-KR" altLang="en-US" sz="40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장민식</a:t>
            </a:r>
            <a:endParaRPr lang="ko-KR" altLang="en-US" sz="40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-1907"/>
            <a:ext cx="12192000" cy="338554"/>
          </a:xfrm>
          <a:prstGeom prst="rect">
            <a:avLst/>
          </a:prstGeom>
          <a:solidFill>
            <a:srgbClr val="F5DF4D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noAutofit/>
          </a:bodyPr>
          <a:lstStyle/>
          <a:p>
            <a:pPr algn="ctr"/>
            <a:r>
              <a:rPr lang="en-US" altLang="ko-KR" sz="1600" spc="600" dirty="0" smtClean="0">
                <a:solidFill>
                  <a:schemeClr val="bg2">
                    <a:lumMod val="10000"/>
                  </a:schemeClr>
                </a:solidFill>
                <a:latin typeface="+mj-ea"/>
                <a:ea typeface="+mj-ea"/>
              </a:rPr>
              <a:t>K-Digital </a:t>
            </a:r>
            <a:r>
              <a:rPr lang="en-US" altLang="ko-KR" sz="1600" spc="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Training</a:t>
            </a:r>
            <a:endParaRPr lang="ko-KR" altLang="en-US" sz="1600" spc="6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10067" y="1700808"/>
            <a:ext cx="11971867" cy="1944216"/>
          </a:xfrm>
          <a:prstGeom prst="rect">
            <a:avLst/>
          </a:prstGeom>
          <a:noFill/>
          <a:ln w="15875">
            <a:solidFill>
              <a:srgbClr val="939597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>
            <a:off x="249534" y="197876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689310" y="1262440"/>
            <a:ext cx="50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 smtClean="0">
                <a:ln w="12700">
                  <a:solidFill>
                    <a:srgbClr val="939597"/>
                  </a:solidFill>
                  <a:prstDash val="solid"/>
                </a:ln>
                <a:pattFill prst="dkUpDiag">
                  <a:fgClr>
                    <a:srgbClr val="939597"/>
                  </a:fgClr>
                  <a:bgClr>
                    <a:schemeClr val="bg2">
                      <a:lumMod val="90000"/>
                    </a:schemeClr>
                  </a:bgClr>
                </a:pattFill>
                <a:effectLst>
                  <a:outerShdw dist="38100" dir="2640000" algn="bl" rotWithShape="0">
                    <a:srgbClr val="939597"/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▶</a:t>
            </a:r>
            <a:endParaRPr lang="ko-KR" altLang="en-US" sz="2800" b="1" dirty="0">
              <a:ln w="12700">
                <a:solidFill>
                  <a:srgbClr val="939597"/>
                </a:solidFill>
                <a:prstDash val="solid"/>
              </a:ln>
              <a:pattFill prst="dkUpDiag">
                <a:fgClr>
                  <a:srgbClr val="939597"/>
                </a:fgClr>
                <a:bgClr>
                  <a:schemeClr val="bg2">
                    <a:lumMod val="90000"/>
                  </a:schemeClr>
                </a:bgClr>
              </a:pattFill>
              <a:effectLst>
                <a:outerShdw dist="38100" dir="2640000" algn="bl" rotWithShape="0">
                  <a:srgbClr val="939597"/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 flipV="1">
            <a:off x="3719736" y="980728"/>
            <a:ext cx="8168256" cy="21249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 smtClean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95465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156305" y="1889188"/>
            <a:ext cx="38556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  <a:defRPr/>
            </a:pPr>
            <a:r>
              <a:rPr lang="en-US" altLang="ko-KR" sz="1600" spc="-150" dirty="0" err="1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Int</a:t>
            </a:r>
            <a:r>
              <a:rPr lang="en-US" altLang="ko-KR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 (</a:t>
            </a:r>
            <a:r>
              <a:rPr lang="ko-KR" altLang="en-US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정수</a:t>
            </a:r>
            <a:r>
              <a:rPr lang="en-US" altLang="ko-KR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) </a:t>
            </a:r>
            <a:r>
              <a:rPr lang="ko-KR" altLang="en-US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로 리턴 받는 </a:t>
            </a:r>
            <a:r>
              <a:rPr lang="en-US" altLang="ko-KR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id </a:t>
            </a:r>
            <a:r>
              <a:rPr lang="ko-KR" altLang="en-US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를 </a:t>
            </a:r>
            <a:r>
              <a:rPr lang="en-US" altLang="ko-KR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String(</a:t>
            </a:r>
            <a:r>
              <a:rPr lang="ko-KR" altLang="en-US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문자열</a:t>
            </a:r>
            <a:r>
              <a:rPr lang="en-US" altLang="ko-KR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)</a:t>
            </a:r>
            <a:r>
              <a:rPr lang="ko-KR" altLang="en-US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로 바꿔 줌</a:t>
            </a:r>
            <a:endParaRPr lang="ko-KR" altLang="en-US" sz="1600" spc="-15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6138" y="1524050"/>
            <a:ext cx="6300700" cy="4086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243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255958" y="191995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659339" y="1249596"/>
            <a:ext cx="50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 smtClean="0">
                <a:ln w="12700">
                  <a:solidFill>
                    <a:srgbClr val="939597"/>
                  </a:solidFill>
                  <a:prstDash val="solid"/>
                </a:ln>
                <a:pattFill prst="dkUpDiag">
                  <a:fgClr>
                    <a:srgbClr val="939597"/>
                  </a:fgClr>
                  <a:bgClr>
                    <a:schemeClr val="bg2">
                      <a:lumMod val="90000"/>
                    </a:schemeClr>
                  </a:bgClr>
                </a:pattFill>
                <a:effectLst>
                  <a:outerShdw dist="38100" dir="2640000" algn="bl" rotWithShape="0">
                    <a:srgbClr val="939597"/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▶</a:t>
            </a:r>
            <a:endParaRPr lang="ko-KR" altLang="en-US" sz="2800" b="1" dirty="0">
              <a:ln w="12700">
                <a:solidFill>
                  <a:srgbClr val="939597"/>
                </a:solidFill>
                <a:prstDash val="solid"/>
              </a:ln>
              <a:pattFill prst="dkUpDiag">
                <a:fgClr>
                  <a:srgbClr val="939597"/>
                </a:fgClr>
                <a:bgClr>
                  <a:schemeClr val="bg2">
                    <a:lumMod val="90000"/>
                  </a:schemeClr>
                </a:bgClr>
              </a:pattFill>
              <a:effectLst>
                <a:outerShdw dist="38100" dir="2640000" algn="bl" rotWithShape="0">
                  <a:srgbClr val="939597"/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 flipV="1">
            <a:off x="3719736" y="980728"/>
            <a:ext cx="8168256" cy="21249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F84CE34E-C7C1-4DD4-A0D0-B0D83CF9FEFF}"/>
              </a:ext>
            </a:extLst>
          </p:cNvPr>
          <p:cNvSpPr txBox="1"/>
          <p:nvPr/>
        </p:nvSpPr>
        <p:spPr>
          <a:xfrm>
            <a:off x="1177325" y="821622"/>
            <a:ext cx="27929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1400" b="1" spc="-100" dirty="0" err="1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util</a:t>
            </a:r>
            <a:endParaRPr lang="ko-KR" altLang="en-US" sz="1400" b="1" spc="-10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14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 smtClean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95465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6020" y="1001977"/>
            <a:ext cx="5688632" cy="559873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156305" y="1889188"/>
            <a:ext cx="38556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  <a:defRPr/>
            </a:pPr>
            <a:r>
              <a:rPr lang="en-US" altLang="ko-KR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Equals(“</a:t>
            </a:r>
            <a:r>
              <a:rPr lang="ko-KR" altLang="en-US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아이디</a:t>
            </a:r>
            <a:r>
              <a:rPr lang="en-US" altLang="ko-KR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”) </a:t>
            </a:r>
            <a:r>
              <a:rPr lang="ko-KR" altLang="en-US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비교형 입력란을 </a:t>
            </a:r>
            <a:r>
              <a:rPr lang="en-US" altLang="ko-KR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1,2</a:t>
            </a:r>
            <a:r>
              <a:rPr lang="ko-KR" altLang="en-US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로 바꿔 주었음</a:t>
            </a:r>
            <a:endParaRPr lang="ko-KR" altLang="en-US" sz="1600" spc="-15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006286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255958" y="191995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659339" y="1249596"/>
            <a:ext cx="50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 smtClean="0">
                <a:ln w="12700">
                  <a:solidFill>
                    <a:srgbClr val="939597"/>
                  </a:solidFill>
                  <a:prstDash val="solid"/>
                </a:ln>
                <a:pattFill prst="dkUpDiag">
                  <a:fgClr>
                    <a:srgbClr val="939597"/>
                  </a:fgClr>
                  <a:bgClr>
                    <a:schemeClr val="bg2">
                      <a:lumMod val="90000"/>
                    </a:schemeClr>
                  </a:bgClr>
                </a:pattFill>
                <a:effectLst>
                  <a:outerShdw dist="38100" dir="2640000" algn="bl" rotWithShape="0">
                    <a:srgbClr val="939597"/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▶</a:t>
            </a:r>
            <a:endParaRPr lang="ko-KR" altLang="en-US" sz="2800" b="1" dirty="0">
              <a:ln w="12700">
                <a:solidFill>
                  <a:srgbClr val="939597"/>
                </a:solidFill>
                <a:prstDash val="solid"/>
              </a:ln>
              <a:pattFill prst="dkUpDiag">
                <a:fgClr>
                  <a:srgbClr val="939597"/>
                </a:fgClr>
                <a:bgClr>
                  <a:schemeClr val="bg2">
                    <a:lumMod val="90000"/>
                  </a:schemeClr>
                </a:bgClr>
              </a:pattFill>
              <a:effectLst>
                <a:outerShdw dist="38100" dir="2640000" algn="bl" rotWithShape="0">
                  <a:srgbClr val="939597"/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 flipV="1">
            <a:off x="3719736" y="980728"/>
            <a:ext cx="8168256" cy="21249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F84CE34E-C7C1-4DD4-A0D0-B0D83CF9FEFF}"/>
              </a:ext>
            </a:extLst>
          </p:cNvPr>
          <p:cNvSpPr txBox="1"/>
          <p:nvPr/>
        </p:nvSpPr>
        <p:spPr>
          <a:xfrm>
            <a:off x="1177325" y="821622"/>
            <a:ext cx="27929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1400" b="1" spc="-10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UI</a:t>
            </a:r>
            <a:endParaRPr lang="ko-KR" altLang="en-US" sz="1400" b="1" spc="-10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14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 smtClean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95465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56305" y="1889188"/>
            <a:ext cx="38556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  <a:defRPr/>
            </a:pPr>
            <a:r>
              <a:rPr lang="en-US" altLang="ko-KR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Do while ,switch</a:t>
            </a:r>
            <a:r>
              <a:rPr lang="ko-KR" altLang="en-US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로 받는 매뉴얼을 </a:t>
            </a:r>
            <a:r>
              <a:rPr lang="en-US" altLang="ko-KR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while if</a:t>
            </a:r>
            <a:r>
              <a:rPr lang="ko-KR" altLang="en-US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로 바꿔주어 메뉴 외 의 항목을 골랐을 때 다시 고를 수 있을 수 있도록 함</a:t>
            </a:r>
            <a:r>
              <a:rPr lang="en-US" altLang="ko-KR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.</a:t>
            </a:r>
            <a:endParaRPr lang="ko-KR" altLang="en-US" sz="1600" spc="-15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3555" y="1001977"/>
            <a:ext cx="7008317" cy="5757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478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454696" y="195615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659339" y="1249596"/>
            <a:ext cx="50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 smtClean="0">
                <a:ln w="12700">
                  <a:solidFill>
                    <a:srgbClr val="939597"/>
                  </a:solidFill>
                  <a:prstDash val="solid"/>
                </a:ln>
                <a:pattFill prst="dkUpDiag">
                  <a:fgClr>
                    <a:srgbClr val="939597"/>
                  </a:fgClr>
                  <a:bgClr>
                    <a:schemeClr val="bg2">
                      <a:lumMod val="90000"/>
                    </a:schemeClr>
                  </a:bgClr>
                </a:pattFill>
                <a:effectLst>
                  <a:outerShdw dist="38100" dir="2640000" algn="bl" rotWithShape="0">
                    <a:srgbClr val="939597"/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▶</a:t>
            </a:r>
            <a:endParaRPr lang="ko-KR" altLang="en-US" sz="2800" b="1" dirty="0">
              <a:ln w="12700">
                <a:solidFill>
                  <a:srgbClr val="939597"/>
                </a:solidFill>
                <a:prstDash val="solid"/>
              </a:ln>
              <a:pattFill prst="dkUpDiag">
                <a:fgClr>
                  <a:srgbClr val="939597"/>
                </a:fgClr>
                <a:bgClr>
                  <a:schemeClr val="bg2">
                    <a:lumMod val="90000"/>
                  </a:schemeClr>
                </a:bgClr>
              </a:pattFill>
              <a:effectLst>
                <a:outerShdw dist="38100" dir="2640000" algn="bl" rotWithShape="0">
                  <a:srgbClr val="939597"/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 flipV="1">
            <a:off x="3719736" y="980728"/>
            <a:ext cx="8168256" cy="21249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F84CE34E-C7C1-4DD4-A0D0-B0D83CF9FEFF}"/>
              </a:ext>
            </a:extLst>
          </p:cNvPr>
          <p:cNvSpPr txBox="1"/>
          <p:nvPr/>
        </p:nvSpPr>
        <p:spPr>
          <a:xfrm>
            <a:off x="1177325" y="821622"/>
            <a:ext cx="27929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1400" b="1" spc="-100" dirty="0" err="1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svcservice</a:t>
            </a:r>
            <a:endParaRPr lang="ko-KR" altLang="en-US" sz="1400" b="1" spc="-10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14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 smtClean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95465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56305" y="1889188"/>
            <a:ext cx="38556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  <a:defRPr/>
            </a:pPr>
            <a:r>
              <a:rPr lang="en-US" altLang="ko-KR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Inter. </a:t>
            </a:r>
            <a:r>
              <a:rPr lang="en-US" altLang="ko-KR" sz="1600" spc="-150" dirty="0" err="1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parseInt</a:t>
            </a:r>
            <a:r>
              <a:rPr lang="en-US" altLang="ko-KR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(</a:t>
            </a:r>
            <a:r>
              <a:rPr lang="ko-KR" altLang="en-US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문자형 를 정수 형 으로 바꿔 줌</a:t>
            </a:r>
            <a:r>
              <a:rPr lang="en-US" altLang="ko-KR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)</a:t>
            </a:r>
            <a:r>
              <a:rPr lang="ko-KR" altLang="en-US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을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 </a:t>
            </a:r>
            <a:r>
              <a:rPr lang="en-US" altLang="ko-KR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Value Of </a:t>
            </a:r>
            <a:r>
              <a:rPr lang="ko-KR" altLang="en-US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로 문자열로 비교하게 바꿔 줌</a:t>
            </a:r>
            <a:r>
              <a:rPr lang="en-US" altLang="ko-KR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.</a:t>
            </a:r>
            <a:endParaRPr lang="ko-KR" altLang="en-US" sz="1600" spc="-15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7283" y="980728"/>
            <a:ext cx="7024717" cy="5877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120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109095" y="309102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 flipV="1">
            <a:off x="3719736" y="980728"/>
            <a:ext cx="8168256" cy="21249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F84CE34E-C7C1-4DD4-A0D0-B0D83CF9FEFF}"/>
              </a:ext>
            </a:extLst>
          </p:cNvPr>
          <p:cNvSpPr txBox="1"/>
          <p:nvPr/>
        </p:nvSpPr>
        <p:spPr>
          <a:xfrm>
            <a:off x="1177325" y="821622"/>
            <a:ext cx="27929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400" b="1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결과 제시 </a:t>
            </a:r>
            <a:r>
              <a:rPr lang="ko-KR" altLang="en-US" sz="1400" b="1" spc="-10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⑤</a:t>
            </a:r>
            <a:r>
              <a:rPr lang="en-US" altLang="ko-KR" sz="1400" b="1" spc="-10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 </a:t>
            </a:r>
            <a:r>
              <a:rPr lang="ko-KR" altLang="en-US" sz="1400" b="1" spc="-10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시연 동영상</a:t>
            </a:r>
            <a:endParaRPr lang="ko-KR" altLang="en-US" sz="1400" b="1" spc="-10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10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 smtClean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95465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  <p:pic>
        <p:nvPicPr>
          <p:cNvPr id="2" name="bandicam 2021-11-29 10-11-27-87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9095" y="1175995"/>
            <a:ext cx="11737304" cy="4976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262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김당근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E431E"/>
      </a:accent1>
      <a:accent2>
        <a:srgbClr val="E41A00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1902</TotalTime>
  <Words>113</Words>
  <Application>Microsoft Office PowerPoint</Application>
  <PresentationFormat>와이드스크린</PresentationFormat>
  <Paragraphs>27</Paragraphs>
  <Slides>6</Slides>
  <Notes>1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3" baseType="lpstr">
      <vt:lpstr>HY견고딕</vt:lpstr>
      <vt:lpstr>Calibri Light</vt:lpstr>
      <vt:lpstr>Calibri</vt:lpstr>
      <vt:lpstr>휴먼둥근헤드라인</vt:lpstr>
      <vt:lpstr>맑은 고딕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김다은</dc:creator>
  <cp:lastModifiedBy>YJ</cp:lastModifiedBy>
  <cp:revision>213</cp:revision>
  <dcterms:created xsi:type="dcterms:W3CDTF">2014-04-29T00:37:20Z</dcterms:created>
  <dcterms:modified xsi:type="dcterms:W3CDTF">2021-11-29T01:17:00Z</dcterms:modified>
</cp:coreProperties>
</file>